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9" r:id="rId4"/>
    <p:sldId id="260" r:id="rId5"/>
    <p:sldId id="258" r:id="rId6"/>
    <p:sldId id="257" r:id="rId7"/>
    <p:sldId id="262" r:id="rId8"/>
    <p:sldId id="261" r:id="rId9"/>
    <p:sldId id="263" r:id="rId10"/>
    <p:sldId id="267" r:id="rId11"/>
    <p:sldId id="268" r:id="rId12"/>
    <p:sldId id="264" r:id="rId13"/>
    <p:sldId id="266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gif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3937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7163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997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176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2146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9489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0721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2126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285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4567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6012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A6340-7DBC-448D-BF6F-4F5E9594FC68}" type="datetimeFigureOut">
              <a:rPr lang="ru-RU" smtClean="0"/>
              <a:t>29.01.2020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B47D56-A20B-4230-BCC4-56FA2FE001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366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.ytimg.com/vi/NeFyMbFFg_Q/maxresdefa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8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545444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 smtClean="0"/>
              <a:t>Ranger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43098" y="5478489"/>
            <a:ext cx="9144000" cy="1655762"/>
          </a:xfrm>
        </p:spPr>
        <p:txBody>
          <a:bodyPr/>
          <a:lstStyle/>
          <a:p>
            <a:r>
              <a:rPr lang="ru-RU" dirty="0" smtClean="0"/>
              <a:t>выйди за пределы своего </a:t>
            </a:r>
            <a:r>
              <a:rPr lang="ru-RU" dirty="0" err="1" smtClean="0"/>
              <a:t>коллайдера</a:t>
            </a:r>
            <a:r>
              <a:rPr lang="ru-RU" dirty="0" smtClean="0"/>
              <a:t>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30704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7963" y="-8121038"/>
            <a:ext cx="27902552" cy="1568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629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974006" y="518614"/>
            <a:ext cx="4379794" cy="5704765"/>
          </a:xfrm>
        </p:spPr>
        <p:txBody>
          <a:bodyPr/>
          <a:lstStyle/>
          <a:p>
            <a:r>
              <a:rPr lang="ru-RU" dirty="0" smtClean="0"/>
              <a:t>Гей  </a:t>
            </a:r>
            <a:r>
              <a:rPr lang="ru-RU" dirty="0" err="1" smtClean="0"/>
              <a:t>мплей</a:t>
            </a:r>
            <a:endParaRPr lang="ru-RU" dirty="0"/>
          </a:p>
        </p:txBody>
      </p:sp>
      <p:pic>
        <p:nvPicPr>
          <p:cNvPr id="4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6035" y="0"/>
            <a:ext cx="5295331" cy="6891977"/>
          </a:xfrm>
        </p:spPr>
      </p:pic>
    </p:spTree>
    <p:extLst>
      <p:ext uri="{BB962C8B-B14F-4D97-AF65-F5344CB8AC3E}">
        <p14:creationId xmlns:p14="http://schemas.microsoft.com/office/powerpoint/2010/main" val="4249846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Итоги</a:t>
            </a:r>
            <a:r>
              <a:rPr lang="en-US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Мы  научились делать игру от начала до конца</a:t>
            </a:r>
          </a:p>
          <a:p>
            <a:r>
              <a:rPr lang="ru-RU" dirty="0" smtClean="0"/>
              <a:t>Реализовали уровни и диалоги(</a:t>
            </a:r>
            <a:r>
              <a:rPr lang="ru-RU" dirty="0" err="1" smtClean="0"/>
              <a:t>вааааау</a:t>
            </a:r>
            <a:r>
              <a:rPr lang="ru-RU" dirty="0" smtClean="0"/>
              <a:t>)</a:t>
            </a:r>
          </a:p>
          <a:p>
            <a:r>
              <a:rPr lang="ru-RU" dirty="0" smtClean="0"/>
              <a:t>Создали динамичную </a:t>
            </a:r>
            <a:r>
              <a:rPr lang="ru-RU" dirty="0" err="1" smtClean="0"/>
              <a:t>стрелялку</a:t>
            </a:r>
            <a:r>
              <a:rPr lang="ru-RU" dirty="0" smtClean="0"/>
              <a:t> с интригующим сюжетом и </a:t>
            </a:r>
            <a:r>
              <a:rPr lang="ru-RU" dirty="0" err="1" smtClean="0"/>
              <a:t>логиииииииииическииимииии</a:t>
            </a:r>
            <a:r>
              <a:rPr lang="ru-RU" dirty="0" smtClean="0"/>
              <a:t> </a:t>
            </a:r>
            <a:r>
              <a:rPr lang="ru-RU" dirty="0" err="1" smtClean="0"/>
              <a:t>загаааааадкамииииии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181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https://avatars.mds.yandex.net/get-pdb/1979423/ca03d67c-9855-4a8a-8670-658470afd8df/orig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591" y="-68852"/>
            <a:ext cx="12869840" cy="7063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ru-RU" b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Впереди куча работы…</a:t>
            </a:r>
            <a:endParaRPr lang="ru-RU" b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670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2950651" y="2500829"/>
            <a:ext cx="6290697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Сделали</a:t>
            </a:r>
            <a:r>
              <a:rPr lang="en-US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:</a:t>
            </a:r>
            <a:endParaRPr lang="ru-RU" sz="5400" b="1" dirty="0" smtClean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  <a:p>
            <a:pPr algn="ctr"/>
            <a:r>
              <a:rPr lang="ru-RU" sz="54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Плешкова Лизонька</a:t>
            </a:r>
            <a:br>
              <a:rPr lang="ru-RU" sz="54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</a:br>
            <a:r>
              <a:rPr lang="ru-RU" sz="5400" b="1" cap="none" spc="0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и</a:t>
            </a:r>
          </a:p>
          <a:p>
            <a:pPr algn="ctr"/>
            <a:r>
              <a:rPr lang="ru-RU" sz="5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Бобылев Даня</a:t>
            </a:r>
            <a:endParaRPr lang="ru-RU" sz="5400" b="1" cap="none" spc="0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2498887" y="971312"/>
            <a:ext cx="75763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Компания </a:t>
            </a:r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“</a:t>
            </a:r>
            <a:r>
              <a:rPr lang="en-US" sz="5400" b="1" dirty="0" err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Gey</a:t>
            </a:r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Masters</a:t>
            </a:r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”</a:t>
            </a:r>
            <a:endParaRPr lang="ru-RU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5533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http://www.igorstshirts.com/blog/conceptships/2015/tysen_johnson/tysen_johnson_0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558932" cy="6977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151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 descr="https://www.2dartistmag.com/wp-content/uploads/2016/10/cover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05783" y="0"/>
            <a:ext cx="151977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676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 descr="https://avatars.mds.yandex.net/get-pdb/1936330/902c568f-2ba5-4a88-b5fb-723eb921a4ca/s12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5725"/>
            <a:ext cx="12192000" cy="721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4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https://cdn.shazoo.ru/55738_yWRBXy5utu_518_ma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19000" y="0"/>
            <a:ext cx="13511000" cy="7228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41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можно найти в игре</a:t>
            </a:r>
            <a:r>
              <a:rPr lang="en-US" dirty="0" smtClean="0"/>
              <a:t>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Разных противников</a:t>
            </a:r>
          </a:p>
          <a:p>
            <a:r>
              <a:rPr lang="ru-RU" dirty="0" smtClean="0"/>
              <a:t>Красивых персонажей</a:t>
            </a:r>
          </a:p>
          <a:p>
            <a:r>
              <a:rPr lang="ru-RU" dirty="0"/>
              <a:t>Н</a:t>
            </a:r>
            <a:r>
              <a:rPr lang="ru-RU" dirty="0" smtClean="0"/>
              <a:t>еожиданные повороты</a:t>
            </a:r>
          </a:p>
          <a:p>
            <a:endParaRPr lang="ru-RU" dirty="0"/>
          </a:p>
        </p:txBody>
      </p:sp>
      <p:pic>
        <p:nvPicPr>
          <p:cNvPr id="6146" name="Picture 2" descr="http://risovach.ru/upload/2013/07/mem/vot-eto-povorot_25714668_orig_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4571999"/>
            <a:ext cx="3048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49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можно найти в игре</a:t>
            </a:r>
            <a:r>
              <a:rPr lang="en-US" dirty="0" smtClean="0"/>
              <a:t>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Классы</a:t>
            </a:r>
          </a:p>
          <a:p>
            <a:r>
              <a:rPr lang="ru-RU" dirty="0" smtClean="0"/>
              <a:t>Функции</a:t>
            </a:r>
          </a:p>
          <a:p>
            <a:r>
              <a:rPr lang="ru-RU" dirty="0" smtClean="0"/>
              <a:t>Константы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602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Чего найти нельзя</a:t>
            </a:r>
            <a:r>
              <a:rPr lang="en-US" dirty="0" smtClean="0"/>
              <a:t>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Расслабления</a:t>
            </a:r>
          </a:p>
          <a:p>
            <a:r>
              <a:rPr lang="ru-RU" dirty="0" smtClean="0"/>
              <a:t>Скучных диалогов и кат-сцен</a:t>
            </a:r>
          </a:p>
          <a:p>
            <a:r>
              <a:rPr lang="ru-RU" dirty="0" smtClean="0"/>
              <a:t>Заезженных механик(потому что мы просто не смогли их сделать)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300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86</Words>
  <Application>Microsoft Office PowerPoint</Application>
  <PresentationFormat>Широкоэкранный</PresentationFormat>
  <Paragraphs>24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Тема Office</vt:lpstr>
      <vt:lpstr>Ranger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Что можно найти в игре?</vt:lpstr>
      <vt:lpstr>Что можно найти в игре?</vt:lpstr>
      <vt:lpstr>Чего найти нельзя?</vt:lpstr>
      <vt:lpstr>Презентация PowerPoint</vt:lpstr>
      <vt:lpstr>Гей  мплей</vt:lpstr>
      <vt:lpstr>Итоги:</vt:lpstr>
      <vt:lpstr>Впереди куча работы…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Ranger </dc:title>
  <dc:creator>Бобылев Даниил</dc:creator>
  <cp:lastModifiedBy>Бобылев Даниил</cp:lastModifiedBy>
  <cp:revision>9</cp:revision>
  <dcterms:created xsi:type="dcterms:W3CDTF">2020-01-24T20:58:31Z</dcterms:created>
  <dcterms:modified xsi:type="dcterms:W3CDTF">2020-01-29T13:25:44Z</dcterms:modified>
</cp:coreProperties>
</file>

<file path=docProps/thumbnail.jpeg>
</file>